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handoutMasterIdLst>
    <p:handoutMasterId r:id="rId12"/>
  </p:handoutMasterIdLst>
  <p:sldIdLst>
    <p:sldId id="256" r:id="rId2"/>
    <p:sldId id="260" r:id="rId3"/>
    <p:sldId id="268" r:id="rId4"/>
    <p:sldId id="267" r:id="rId5"/>
    <p:sldId id="269" r:id="rId6"/>
    <p:sldId id="271" r:id="rId7"/>
    <p:sldId id="259" r:id="rId8"/>
    <p:sldId id="262" r:id="rId9"/>
    <p:sldId id="266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8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16" y="6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7" d="100"/>
          <a:sy n="127" d="100"/>
        </p:scale>
        <p:origin x="4268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C684F-B055-4FB5-B78B-8FC19D2AE041}" type="datetimeFigureOut">
              <a:rPr lang="en-US" smtClean="0"/>
              <a:t>23-May-17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2A5F5-E79A-423D-B9E1-EECE814372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09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113" y="60697"/>
            <a:ext cx="2379601" cy="301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278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796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4217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851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5872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614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868" y="38438"/>
            <a:ext cx="848290" cy="1074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91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53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868" y="38438"/>
            <a:ext cx="848290" cy="1074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32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868" y="38438"/>
            <a:ext cx="848290" cy="1074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85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101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34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7735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12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30BF0CC-A5F9-48CF-B8E8-9978EF7C975E}" type="datetimeFigureOut">
              <a:rPr lang="el-GR" smtClean="0"/>
              <a:t>23/5/2017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86B67DD2-FC4A-4C7D-A30C-987B2A4775E4}" type="slidenum">
              <a:rPr lang="el-GR" smtClean="0"/>
              <a:t>‹Nr.›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8706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4u.e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st4u.eu/en/e-tests/mos-exam-77-725-word-2016-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ploma.edu.g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10 reasons to trust TEST4U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The interactive Testing, Training and Evaluation platform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51742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more at: </a:t>
            </a:r>
            <a:r>
              <a:rPr lang="en-US" sz="5400" dirty="0">
                <a:solidFill>
                  <a:schemeClr val="accent1"/>
                </a:solidFill>
                <a:hlinkClick r:id="rId2"/>
              </a:rPr>
              <a:t>www.test4u.eu</a:t>
            </a:r>
            <a:r>
              <a:rPr lang="en-US" sz="5400" dirty="0">
                <a:solidFill>
                  <a:schemeClr val="accent1"/>
                </a:solidFill>
              </a:rPr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394004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Rely on TEST4U because it provides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51353" y="1503124"/>
            <a:ext cx="10702447" cy="46738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Great Variety – </a:t>
            </a:r>
            <a:r>
              <a:rPr lang="en-US" b="1" dirty="0"/>
              <a:t>plenty exercises for each application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Unlimited Tests – </a:t>
            </a:r>
            <a:r>
              <a:rPr lang="en-US" b="1" dirty="0"/>
              <a:t>No limit to the times a question runs, unlike competitive software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Classification – </a:t>
            </a:r>
            <a:r>
              <a:rPr lang="en-US" b="1" dirty="0"/>
              <a:t>Distinct subcategories for targeted training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Feedback – </a:t>
            </a:r>
            <a:r>
              <a:rPr lang="en-US" b="1" dirty="0"/>
              <a:t>Immediate evaluation of answers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29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Rely on TEST4U because it provides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51353" y="1503124"/>
            <a:ext cx="10702447" cy="46738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/>
              <a:t>Help – </a:t>
            </a:r>
            <a:r>
              <a:rPr lang="en-US" b="1" dirty="0"/>
              <a:t>Incorporated Video-solutions for each and every question</a:t>
            </a:r>
            <a:endParaRPr lang="en-US" dirty="0"/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Plenitude – </a:t>
            </a:r>
            <a:r>
              <a:rPr lang="en-US" b="1" dirty="0"/>
              <a:t>It covers 100% the certification syllabi (MOS, ICDL</a:t>
            </a:r>
            <a:r>
              <a:rPr lang="el-GR" b="1" dirty="0"/>
              <a:t>, </a:t>
            </a:r>
            <a:r>
              <a:rPr lang="en-US" b="1" dirty="0"/>
              <a:t>ECDL, DIPLOMA etc.)</a:t>
            </a:r>
            <a:endParaRPr lang="en-US" dirty="0"/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Adequacy – </a:t>
            </a:r>
            <a:r>
              <a:rPr lang="en-US" b="1" dirty="0"/>
              <a:t>Same environment as the exams’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02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Rely on TEST4U because it provides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51353" y="1503124"/>
            <a:ext cx="10702447" cy="46738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/>
              <a:t>Proper Preparation </a:t>
            </a:r>
            <a:r>
              <a:rPr lang="en-US" b="1" dirty="0"/>
              <a:t>– 3 different levels of questions to cover all needs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hlinkClick r:id="rId2"/>
              </a:rPr>
              <a:t>Multi-Project Questions</a:t>
            </a:r>
            <a:r>
              <a:rPr lang="en-US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hlinkClick r:id="rId2"/>
              </a:rPr>
              <a:t>Challenging Questions (Beyond MOS Syllabus)</a:t>
            </a:r>
            <a:r>
              <a:rPr lang="en-US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hlinkClick r:id="rId2"/>
              </a:rPr>
              <a:t>Prerequisites (Before MOS Syllabus)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/>
              <a:t>Updates –  </a:t>
            </a:r>
            <a:r>
              <a:rPr lang="en-US" b="1" dirty="0"/>
              <a:t>Free Access to updated versions</a:t>
            </a:r>
            <a:endParaRPr lang="en-US" dirty="0"/>
          </a:p>
          <a:p>
            <a:pPr marL="514350" indent="-514350">
              <a:buFont typeface="+mj-lt"/>
              <a:buAutoNum type="arabicPeriod" startAt="8"/>
            </a:pPr>
            <a:r>
              <a:rPr lang="en-US" dirty="0"/>
              <a:t>Certificate of Completion – Available once the training is complete</a:t>
            </a:r>
          </a:p>
        </p:txBody>
      </p:sp>
    </p:spTree>
    <p:extLst>
      <p:ext uri="{BB962C8B-B14F-4D97-AF65-F5344CB8AC3E}">
        <p14:creationId xmlns:p14="http://schemas.microsoft.com/office/powerpoint/2010/main" val="22176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numbers speak for TEST4U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2649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TEST4U was launched in 2003</a:t>
            </a:r>
          </a:p>
          <a:p>
            <a:pPr lvl="0"/>
            <a:endParaRPr lang="en-US" b="1" dirty="0"/>
          </a:p>
          <a:p>
            <a:pPr lvl="0"/>
            <a:r>
              <a:rPr lang="en-US" b="1" dirty="0"/>
              <a:t>During the past 14 years, TEST4U: </a:t>
            </a:r>
          </a:p>
          <a:p>
            <a:pPr marL="0" lvl="0" indent="0">
              <a:buNone/>
            </a:pPr>
            <a:endParaRPr lang="en-US" sz="1100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TEST4U has helped more than </a:t>
            </a:r>
            <a:r>
              <a:rPr lang="en-US" b="1" dirty="0"/>
              <a:t>700,000 students</a:t>
            </a:r>
            <a:br>
              <a:rPr lang="en-US" dirty="0"/>
            </a:br>
            <a:r>
              <a:rPr lang="en-US" dirty="0"/>
              <a:t> </a:t>
            </a:r>
            <a:endParaRPr lang="el-G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TEST4U has gained the trust of more than </a:t>
            </a:r>
            <a:r>
              <a:rPr lang="en-US" b="1" dirty="0"/>
              <a:t>1,000 IT Schools</a:t>
            </a:r>
            <a:br>
              <a:rPr lang="en-US" b="1" dirty="0"/>
            </a:br>
            <a:endParaRPr lang="en-US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TEST4U has </a:t>
            </a:r>
            <a:r>
              <a:rPr lang="en-US" b="1" dirty="0"/>
              <a:t>displayed more than 8,000,000,000 questions </a:t>
            </a:r>
            <a:r>
              <a:rPr lang="en-US" dirty="0"/>
              <a:t>on students’ computer screens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 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472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numbers speak for TEST4U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264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b="1" dirty="0"/>
          </a:p>
          <a:p>
            <a:pPr lvl="0"/>
            <a:r>
              <a:rPr lang="en-US" b="1" dirty="0"/>
              <a:t>During the past 14 years, TEST4U: </a:t>
            </a:r>
          </a:p>
          <a:p>
            <a:pPr marL="0" lvl="0" indent="0">
              <a:buNone/>
            </a:pPr>
            <a:endParaRPr lang="en-US" sz="1100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The TEST4U Team has developed more than </a:t>
            </a:r>
            <a:r>
              <a:rPr lang="en-US" b="1" dirty="0"/>
              <a:t>6,000 questions</a:t>
            </a:r>
            <a:r>
              <a:rPr lang="en-US" dirty="0"/>
              <a:t> for the best training of the Candidates.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TEST4U contains training material for more than 20</a:t>
            </a:r>
            <a:r>
              <a:rPr lang="en-US" b="1" dirty="0"/>
              <a:t> applications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TEST4U has been the basis for the development of </a:t>
            </a:r>
            <a:r>
              <a:rPr lang="en-US" b="1" dirty="0"/>
              <a:t>2 accredited Certification Bodies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u="sng" dirty="0">
                <a:hlinkClick r:id="rId2"/>
              </a:rPr>
              <a:t>DIPLOMA</a:t>
            </a:r>
            <a:r>
              <a:rPr lang="en-US" dirty="0"/>
              <a:t> Human Resources Certification Body in 2009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Key-cert in 2006</a:t>
            </a:r>
            <a:br>
              <a:rPr lang="en-US" b="1" dirty="0"/>
            </a:b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 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2733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TEST4U-the only training tool that you need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Thanks to its cutting </a:t>
            </a:r>
            <a:r>
              <a:rPr lang="en-US" b="1" dirty="0"/>
              <a:t>edge technology, TEST4U</a:t>
            </a:r>
            <a:r>
              <a:rPr lang="en-US" dirty="0"/>
              <a:t> is fully customizable to specific </a:t>
            </a:r>
            <a:r>
              <a:rPr lang="en-US" b="1" dirty="0"/>
              <a:t>academic needs </a:t>
            </a:r>
            <a:r>
              <a:rPr lang="en-US" dirty="0"/>
              <a:t>of the </a:t>
            </a:r>
            <a:r>
              <a:rPr lang="en-US" b="1" dirty="0"/>
              <a:t>Educational Institution:</a:t>
            </a:r>
          </a:p>
          <a:p>
            <a:pPr marL="0" indent="0">
              <a:buNone/>
            </a:pPr>
            <a:endParaRPr lang="en-US" sz="1000" b="1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Development of new questions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Custom creation of test-sets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Development of new training material for new applications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Flexible solutions to allow for distant learning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Administrative System to maintain full control over the students access, results and statistics</a:t>
            </a:r>
          </a:p>
          <a:p>
            <a:pPr marL="0" lv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71065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TEST4U interactive training material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18712" y="2222288"/>
            <a:ext cx="10554574" cy="878722"/>
          </a:xfrm>
        </p:spPr>
        <p:txBody>
          <a:bodyPr/>
          <a:lstStyle/>
          <a:p>
            <a:r>
              <a:rPr lang="en-US" dirty="0"/>
              <a:t>TEST4U supports the following applications</a:t>
            </a:r>
            <a:endParaRPr lang="el-GR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557" y="3185008"/>
            <a:ext cx="92011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295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Some customers’ good words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236871" y="2222287"/>
            <a:ext cx="3436730" cy="3714687"/>
          </a:xfrm>
        </p:spPr>
        <p:txBody>
          <a:bodyPr>
            <a:normAutofit fontScale="70000" lnSpcReduction="20000"/>
          </a:bodyPr>
          <a:lstStyle/>
          <a:p>
            <a:pPr marL="0" indent="0" algn="r">
              <a:buNone/>
            </a:pPr>
            <a:r>
              <a:rPr lang="en-US" dirty="0"/>
              <a:t>I first tried TEST4U as a demo program. I looked at the demo questions and I said that this program will guarantee me to pass the exam since the book materials and exercises are not sufficient at all.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 purchased all test exams and I solved them all. When I started doing the exam, I was very confident because the exam interface is the same as TEST4U program and this is a really important point to feel comfortable with the exam interface and buttons.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Gladly, I passed all my exams and became MOS Master. Thank you TEST4U</a:t>
            </a:r>
          </a:p>
          <a:p>
            <a:pPr marL="0" indent="0" algn="r">
              <a:buNone/>
            </a:pPr>
            <a:br>
              <a:rPr lang="en-US" sz="2600" i="1" u="sng" dirty="0"/>
            </a:br>
            <a:r>
              <a:rPr lang="en-US" sz="2600" i="1" dirty="0">
                <a:solidFill>
                  <a:schemeClr val="accent1"/>
                </a:solidFill>
              </a:rPr>
              <a:t>Mohammad El Medawar</a:t>
            </a:r>
            <a:br>
              <a:rPr lang="en-US" sz="2600" i="1" u="sng" dirty="0"/>
            </a:br>
            <a:r>
              <a:rPr lang="en-US" i="1" dirty="0"/>
              <a:t>IT &amp; Soft Skills Trainer, Beirut, Lebanon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548436" y="2222287"/>
            <a:ext cx="4124224" cy="3224356"/>
          </a:xfrm>
        </p:spPr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r>
              <a:rPr lang="en-US" sz="1700" dirty="0"/>
              <a:t>During the Code week we used TEST4U learn to code lessons. It was a great opportunity for students to test themselves using an on-line test.</a:t>
            </a:r>
            <a:br>
              <a:rPr lang="en-US" sz="1700" dirty="0"/>
            </a:br>
            <a:br>
              <a:rPr lang="en-US" sz="1700" dirty="0"/>
            </a:br>
            <a:r>
              <a:rPr lang="en-US" sz="1700" dirty="0"/>
              <a:t>In this way they were able to test their knowledge and level they achieved. At the same time, they had the opportunity to see that what they learned is indeed useful.</a:t>
            </a:r>
            <a:br>
              <a:rPr lang="en-US" sz="1700" dirty="0"/>
            </a:br>
            <a:br>
              <a:rPr lang="en-US" sz="1700" dirty="0"/>
            </a:br>
            <a:r>
              <a:rPr lang="en-US" sz="1700" dirty="0"/>
              <a:t>We enjoyed during the lessons. It was competitive, fun and at the same time we have worked very seriously testing knowledge.</a:t>
            </a:r>
          </a:p>
          <a:p>
            <a:pPr marL="0" indent="0" algn="r">
              <a:buNone/>
            </a:pPr>
            <a:endParaRPr lang="el-GR" sz="1700" dirty="0"/>
          </a:p>
          <a:p>
            <a:pPr marL="0" indent="0" algn="r">
              <a:buNone/>
            </a:pPr>
            <a:r>
              <a:rPr lang="en-US" sz="2300" i="1" dirty="0">
                <a:solidFill>
                  <a:schemeClr val="accent1"/>
                </a:solidFill>
              </a:rPr>
              <a:t>Nada Stojičević - Professor</a:t>
            </a:r>
            <a:r>
              <a:rPr lang="en-US" sz="2600" i="1" dirty="0"/>
              <a:t> </a:t>
            </a:r>
            <a:r>
              <a:rPr lang="en-US" sz="1400" i="1" dirty="0" err="1"/>
              <a:t>Elektrotehnička</a:t>
            </a:r>
            <a:r>
              <a:rPr lang="en-US" sz="1400" i="1" dirty="0"/>
              <a:t> </a:t>
            </a:r>
            <a:r>
              <a:rPr lang="en-US" sz="1400" i="1" dirty="0" err="1"/>
              <a:t>škola</a:t>
            </a:r>
            <a:r>
              <a:rPr lang="en-US" sz="1400" i="1" dirty="0"/>
              <a:t> "Nikola Tesla", </a:t>
            </a:r>
            <a:r>
              <a:rPr lang="en-US" sz="1400" i="1" dirty="0" err="1"/>
              <a:t>Pančevo</a:t>
            </a:r>
            <a:r>
              <a:rPr lang="en-US" sz="1400" i="1" dirty="0"/>
              <a:t>, Serbia</a:t>
            </a:r>
            <a:r>
              <a:rPr lang="en-US" sz="1400" dirty="0"/>
              <a:t> </a:t>
            </a:r>
            <a:endParaRPr lang="el-GR" sz="1400" dirty="0"/>
          </a:p>
        </p:txBody>
      </p:sp>
      <p:pic>
        <p:nvPicPr>
          <p:cNvPr id="1030" name="Picture 6" descr="Mohammad El Medaw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60" y="2222287"/>
            <a:ext cx="90487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ada Stojičević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1" y="2222287"/>
            <a:ext cx="90487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5547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itierfähig">
  <a:themeElements>
    <a:clrScheme name="Zitierfähig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Zitierfähig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itierfähig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TM03457503[[fn=Zitierfähig]]</Template>
  <TotalTime>3399</TotalTime>
  <Words>387</Words>
  <Application>Microsoft Office PowerPoint</Application>
  <PresentationFormat>Breitbild</PresentationFormat>
  <Paragraphs>54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Wingdings</vt:lpstr>
      <vt:lpstr>Wingdings 2</vt:lpstr>
      <vt:lpstr>Zitierfähig</vt:lpstr>
      <vt:lpstr>10 reasons to trust TEST4U</vt:lpstr>
      <vt:lpstr>Rely on TEST4U because it provides</vt:lpstr>
      <vt:lpstr>Rely on TEST4U because it provides</vt:lpstr>
      <vt:lpstr>Rely on TEST4U because it provides</vt:lpstr>
      <vt:lpstr>The numbers speak for TEST4U</vt:lpstr>
      <vt:lpstr>The numbers speak for TEST4U</vt:lpstr>
      <vt:lpstr>TEST4U-the only training tool that you need</vt:lpstr>
      <vt:lpstr>TEST4U interactive training material </vt:lpstr>
      <vt:lpstr>Some customers’ good words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reasons to trust TEST4U</dc:title>
  <dc:creator>John</dc:creator>
  <cp:lastModifiedBy>Stelios Lambropoulos</cp:lastModifiedBy>
  <cp:revision>24</cp:revision>
  <dcterms:created xsi:type="dcterms:W3CDTF">2017-05-18T08:47:37Z</dcterms:created>
  <dcterms:modified xsi:type="dcterms:W3CDTF">2017-05-24T09:18:08Z</dcterms:modified>
</cp:coreProperties>
</file>