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65" r:id="rId3"/>
    <p:sldId id="267" r:id="rId4"/>
    <p:sldId id="257" r:id="rId5"/>
    <p:sldId id="266" r:id="rId6"/>
    <p:sldId id="258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PLOMA" initials="a" lastIdx="2" clrIdx="0">
    <p:extLst>
      <p:ext uri="{19B8F6BF-5375-455C-9EA6-DF929625EA0E}">
        <p15:presenceInfo xmlns:p15="http://schemas.microsoft.com/office/powerpoint/2012/main" userId="DIPLO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13" y="60697"/>
            <a:ext cx="2379601" cy="3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6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150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466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81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0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83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anchor="t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7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45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11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30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7C0AF6D-99EF-443A-9CA8-3A9829DEFB08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C89E84A5-AB8A-4B30-9E9C-6E75D7E978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8456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st4u.eu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How TEST4U works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TEST4U</a:t>
            </a:r>
            <a:r>
              <a:rPr lang="en-US" sz="3600" dirty="0"/>
              <a:t> is an interactive test that automatically assesses candidate’s answer to a question.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85729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 Subcategories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anchor="t">
            <a:normAutofit/>
          </a:bodyPr>
          <a:lstStyle/>
          <a:p>
            <a:r>
              <a:rPr lang="en-US" b="1" dirty="0"/>
              <a:t>Questions appear in distinct subcategories </a:t>
            </a:r>
          </a:p>
          <a:p>
            <a:pPr marL="0" indent="0">
              <a:buNone/>
            </a:pPr>
            <a:r>
              <a:rPr lang="en-US" b="1" dirty="0"/>
              <a:t>	for targeted training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category displays:</a:t>
            </a:r>
          </a:p>
          <a:p>
            <a:pPr lvl="1"/>
            <a:r>
              <a:rPr lang="en-US" dirty="0"/>
              <a:t>The Number of questions</a:t>
            </a:r>
          </a:p>
          <a:p>
            <a:pPr lvl="1"/>
            <a:r>
              <a:rPr lang="en-US" dirty="0"/>
              <a:t>A Sparkline graph of your progress</a:t>
            </a:r>
          </a:p>
          <a:p>
            <a:pPr lvl="1"/>
            <a:r>
              <a:rPr lang="en-US" dirty="0"/>
              <a:t>Your Best Performance</a:t>
            </a:r>
          </a:p>
          <a:p>
            <a:pPr lvl="1"/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34A16-72F7-4400-AF56-24FBA527E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57210"/>
            <a:ext cx="5996675" cy="33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0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and Assessment tests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18713" y="2222287"/>
            <a:ext cx="5073130" cy="3636511"/>
          </a:xfrm>
        </p:spPr>
        <p:txBody>
          <a:bodyPr anchor="t">
            <a:normAutofit/>
          </a:bodyPr>
          <a:lstStyle/>
          <a:p>
            <a:r>
              <a:rPr lang="en-US" dirty="0"/>
              <a:t>The first time you open your course a </a:t>
            </a:r>
            <a:r>
              <a:rPr lang="en-US" b="1" dirty="0"/>
              <a:t>benchmark</a:t>
            </a:r>
            <a:r>
              <a:rPr lang="en-US" dirty="0"/>
              <a:t> test will begin to give you an idea of your initial level. The time spent in the benchmark test doesn’t count in your subscription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After you have completed your training you can run 2 </a:t>
            </a:r>
            <a:r>
              <a:rPr lang="en-US" b="1" dirty="0"/>
              <a:t>assessment</a:t>
            </a:r>
            <a:r>
              <a:rPr lang="en-US" dirty="0"/>
              <a:t> tests (with new questions). These tests have a time limit just like the exams.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2A0F0-9F4F-4677-A7FA-55845741A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2287"/>
            <a:ext cx="6007682" cy="33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real applications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18712" y="2222287"/>
            <a:ext cx="5564996" cy="3636511"/>
          </a:xfrm>
        </p:spPr>
        <p:txBody>
          <a:bodyPr anchor="t"/>
          <a:lstStyle/>
          <a:p>
            <a:r>
              <a:rPr lang="en-US" b="1" dirty="0"/>
              <a:t>TEST4U</a:t>
            </a:r>
            <a:r>
              <a:rPr lang="en-US" dirty="0"/>
              <a:t> implementation is based on</a:t>
            </a:r>
            <a:br>
              <a:rPr lang="en-US" dirty="0"/>
            </a:br>
            <a:r>
              <a:rPr lang="en-US" b="1" u="sng" dirty="0"/>
              <a:t>real application software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TEST4U</a:t>
            </a:r>
            <a:r>
              <a:rPr lang="en-US" dirty="0"/>
              <a:t> is </a:t>
            </a:r>
            <a:r>
              <a:rPr lang="en-US" u="sng" dirty="0"/>
              <a:t>not</a:t>
            </a:r>
            <a:r>
              <a:rPr lang="en-US" dirty="0"/>
              <a:t> a simulation application.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So, training on Microsoft Office 2019 requires </a:t>
            </a:r>
            <a:br>
              <a:rPr lang="en-US" dirty="0"/>
            </a:br>
            <a:r>
              <a:rPr lang="en-US" dirty="0"/>
              <a:t>Microsoft Office 2019 installed </a:t>
            </a:r>
            <a:br>
              <a:rPr lang="en-US" dirty="0"/>
            </a:br>
            <a:r>
              <a:rPr lang="en-US" dirty="0"/>
              <a:t>on the computer. </a:t>
            </a:r>
            <a:endParaRPr lang="el-GR" dirty="0"/>
          </a:p>
        </p:txBody>
      </p:sp>
      <p:pic>
        <p:nvPicPr>
          <p:cNvPr id="4" name="how_TEST4U_works_ΕΝ_v15">
            <a:hlinkClick r:id="" action="ppaction://media"/>
            <a:extLst>
              <a:ext uri="{FF2B5EF4-FFF2-40B4-BE49-F238E27FC236}">
                <a16:creationId xmlns:a16="http://schemas.microsoft.com/office/drawing/2014/main" id="{9E0BF65B-F0A3-4CCB-973F-9671644532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6903" y="2483712"/>
            <a:ext cx="5535394" cy="31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real applications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anchor="t">
            <a:normAutofit/>
          </a:bodyPr>
          <a:lstStyle/>
          <a:p>
            <a:r>
              <a:rPr lang="en-US" b="1" dirty="0"/>
              <a:t>Full functionality of Microsoft Office suite </a:t>
            </a:r>
          </a:p>
          <a:p>
            <a:pPr marL="0" indent="0">
              <a:buNone/>
            </a:pPr>
            <a:r>
              <a:rPr lang="en-US" b="1" dirty="0"/>
              <a:t>	for proper training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Allows the candidate to choose the way</a:t>
            </a:r>
          </a:p>
          <a:p>
            <a:pPr marL="0" indent="0">
              <a:buNone/>
            </a:pPr>
            <a:r>
              <a:rPr lang="en-US" dirty="0"/>
              <a:t>	to answer</a:t>
            </a:r>
          </a:p>
          <a:p>
            <a:pPr lvl="1"/>
            <a:r>
              <a:rPr lang="en-US" dirty="0"/>
              <a:t>TEST4U assesses the result, not the steps</a:t>
            </a:r>
          </a:p>
          <a:p>
            <a:pPr lvl="1"/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7AFC-3023-4D57-A738-D136946A5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08846"/>
            <a:ext cx="5940664" cy="33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4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TEST4U assesses the result,</a:t>
            </a:r>
            <a:br>
              <a:rPr lang="en-US" dirty="0"/>
            </a:br>
            <a:r>
              <a:rPr lang="en-US" dirty="0"/>
              <a:t>not the way of answering questions!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anchor="t"/>
          <a:lstStyle/>
          <a:p>
            <a:r>
              <a:rPr lang="en-US" b="1" dirty="0"/>
              <a:t>TEST4U</a:t>
            </a:r>
            <a:r>
              <a:rPr lang="en-US" dirty="0"/>
              <a:t> means</a:t>
            </a:r>
            <a:r>
              <a:rPr lang="el-GR" dirty="0"/>
              <a:t>: </a:t>
            </a:r>
            <a:endParaRPr lang="en-US" dirty="0"/>
          </a:p>
          <a:p>
            <a:pPr lvl="1"/>
            <a:r>
              <a:rPr lang="en-US" dirty="0"/>
              <a:t>Cooperating with real applications</a:t>
            </a:r>
          </a:p>
          <a:p>
            <a:pPr lvl="1"/>
            <a:r>
              <a:rPr lang="en-US" dirty="0"/>
              <a:t>Training on Live questions</a:t>
            </a:r>
          </a:p>
          <a:p>
            <a:pPr lvl="1"/>
            <a:r>
              <a:rPr lang="en-US" dirty="0"/>
              <a:t>Assessment of the result, </a:t>
            </a:r>
          </a:p>
          <a:p>
            <a:pPr lvl="1"/>
            <a:r>
              <a:rPr lang="en-US" dirty="0"/>
              <a:t>Regardless of the way of </a:t>
            </a:r>
            <a:r>
              <a:rPr lang="en-US"/>
              <a:t>answering </a:t>
            </a:r>
            <a:br>
              <a:rPr lang="en-US" dirty="0"/>
            </a:br>
            <a:endParaRPr lang="el-GR" dirty="0"/>
          </a:p>
        </p:txBody>
      </p:sp>
      <p:pic>
        <p:nvPicPr>
          <p:cNvPr id="5" name="Live_vs_Simulation_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9875" y="2222287"/>
            <a:ext cx="5397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solution video for every question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18712" y="2222287"/>
            <a:ext cx="5277288" cy="3636511"/>
          </a:xfrm>
        </p:spPr>
        <p:txBody>
          <a:bodyPr/>
          <a:lstStyle/>
          <a:p>
            <a:r>
              <a:rPr lang="en-US" dirty="0"/>
              <a:t>Correct Answer? </a:t>
            </a:r>
          </a:p>
          <a:p>
            <a:pPr lvl="1"/>
            <a:r>
              <a:rPr lang="en-US" dirty="0"/>
              <a:t>You have the option to moves on to the next question or watch a brief video-solution</a:t>
            </a:r>
          </a:p>
          <a:p>
            <a:r>
              <a:rPr lang="en-US" dirty="0"/>
              <a:t>Incorrect Answer? </a:t>
            </a:r>
          </a:p>
          <a:p>
            <a:pPr lvl="1"/>
            <a:r>
              <a:rPr lang="en-US" dirty="0"/>
              <a:t>You have the option to moves on to the next question or watch a brief video-solution with the </a:t>
            </a:r>
            <a:r>
              <a:rPr lang="en-US"/>
              <a:t>steps you should </a:t>
            </a:r>
            <a:r>
              <a:rPr lang="en-US" dirty="0"/>
              <a:t>have taken.</a:t>
            </a:r>
            <a:endParaRPr lang="el-GR" dirty="0"/>
          </a:p>
        </p:txBody>
      </p:sp>
      <p:pic>
        <p:nvPicPr>
          <p:cNvPr id="4" name="how_TEST4U_works_ΕΝ_v15_small_for_pptx">
            <a:hlinkClick r:id="" action="ppaction://media"/>
            <a:extLst>
              <a:ext uri="{FF2B5EF4-FFF2-40B4-BE49-F238E27FC236}">
                <a16:creationId xmlns:a16="http://schemas.microsoft.com/office/drawing/2014/main" id="{4DD4D149-FD92-4764-AA47-1076E9753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4721" y="2616975"/>
            <a:ext cx="5450628" cy="30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statistics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TEST4U</a:t>
            </a:r>
            <a:r>
              <a:rPr lang="en-US" dirty="0"/>
              <a:t> provides full range of statistics to check the performance of each student or each class.  </a:t>
            </a:r>
            <a:br>
              <a:rPr lang="en-US" dirty="0"/>
            </a:br>
            <a:endParaRPr lang="el-GR" dirty="0"/>
          </a:p>
        </p:txBody>
      </p:sp>
      <p:pic>
        <p:nvPicPr>
          <p:cNvPr id="4" name="Picture 2" descr="https://www.test4u.eu/img/en/user_stat_detail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1" y="3450864"/>
            <a:ext cx="93630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52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6600" dirty="0"/>
              <a:t>more at: </a:t>
            </a:r>
            <a:r>
              <a:rPr lang="en-US" sz="16600" dirty="0">
                <a:solidFill>
                  <a:schemeClr val="accent1"/>
                </a:solidFill>
                <a:hlinkClick r:id="rId2"/>
              </a:rPr>
              <a:t>www.test4u.eu</a:t>
            </a:r>
            <a:r>
              <a:rPr lang="en-US" sz="16600" dirty="0">
                <a:solidFill>
                  <a:schemeClr val="accent1"/>
                </a:solidFill>
              </a:rPr>
              <a:t> </a:t>
            </a:r>
            <a:endParaRPr lang="en-US" sz="16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14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itierfähig">
  <a:themeElements>
    <a:clrScheme name="Zitierfähig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Zitierfähig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itierfähig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TM03457503[[fn=Zitierfähig]]</Template>
  <TotalTime>2357</TotalTime>
  <Words>306</Words>
  <Application>Microsoft Office PowerPoint</Application>
  <PresentationFormat>Ευρεία οθόνη</PresentationFormat>
  <Paragraphs>37</Paragraphs>
  <Slides>9</Slides>
  <Notes>0</Notes>
  <HiddenSlides>0</HiddenSlides>
  <MMClips>3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2" baseType="lpstr">
      <vt:lpstr>Century Gothic</vt:lpstr>
      <vt:lpstr>Wingdings 2</vt:lpstr>
      <vt:lpstr>Zitierfähig</vt:lpstr>
      <vt:lpstr>How TEST4U works</vt:lpstr>
      <vt:lpstr>Distinct Subcategories</vt:lpstr>
      <vt:lpstr>Benchmark and Assessment tests</vt:lpstr>
      <vt:lpstr>Uses real applications</vt:lpstr>
      <vt:lpstr>Uses real applications</vt:lpstr>
      <vt:lpstr>TEST4U assesses the result, not the way of answering questions!</vt:lpstr>
      <vt:lpstr>A solution video for every question</vt:lpstr>
      <vt:lpstr>Student statistics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TEST4U works</dc:title>
  <dc:creator>DIPLOMA</dc:creator>
  <cp:lastModifiedBy>pc131</cp:lastModifiedBy>
  <cp:revision>38</cp:revision>
  <dcterms:created xsi:type="dcterms:W3CDTF">2017-05-18T13:37:10Z</dcterms:created>
  <dcterms:modified xsi:type="dcterms:W3CDTF">2020-10-07T12:53:59Z</dcterms:modified>
</cp:coreProperties>
</file>