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CA124-4474-4210-BC2E-F71BF532D414}" type="datetimeFigureOut">
              <a:rPr lang="el-GR" smtClean="0"/>
              <a:t>24/5/2017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5052-DC47-42BF-A1F0-758384D75EB3}" type="slidenum">
              <a:rPr lang="el-GR" smtClean="0"/>
              <a:t>‹#›</a:t>
            </a:fld>
            <a:endParaRPr lang="el-GR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113" y="60697"/>
            <a:ext cx="2379601" cy="301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14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CA124-4474-4210-BC2E-F71BF532D414}" type="datetimeFigureOut">
              <a:rPr lang="el-GR" smtClean="0"/>
              <a:t>24/5/2017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5052-DC47-42BF-A1F0-758384D75E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1480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CA124-4474-4210-BC2E-F71BF532D414}" type="datetimeFigureOut">
              <a:rPr lang="el-GR" smtClean="0"/>
              <a:t>24/5/2017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5052-DC47-42BF-A1F0-758384D75E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050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CA124-4474-4210-BC2E-F71BF532D414}" type="datetimeFigureOut">
              <a:rPr lang="el-GR" smtClean="0"/>
              <a:t>24/5/2017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5052-DC47-42BF-A1F0-758384D75E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8233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CA124-4474-4210-BC2E-F71BF532D414}" type="datetimeFigureOut">
              <a:rPr lang="el-GR" smtClean="0"/>
              <a:t>24/5/2017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5052-DC47-42BF-A1F0-758384D75E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6882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CA124-4474-4210-BC2E-F71BF532D414}" type="datetimeFigureOut">
              <a:rPr lang="el-GR" smtClean="0"/>
              <a:t>24/5/2017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5052-DC47-42BF-A1F0-758384D75E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8928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CA124-4474-4210-BC2E-F71BF532D414}" type="datetimeFigureOut">
              <a:rPr lang="el-GR" smtClean="0"/>
              <a:t>24/5/2017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5052-DC47-42BF-A1F0-758384D75EB3}" type="slidenum">
              <a:rPr lang="el-GR" smtClean="0"/>
              <a:t>‹#›</a:t>
            </a:fld>
            <a:endParaRPr lang="el-GR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868" y="38438"/>
            <a:ext cx="848290" cy="107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63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CA124-4474-4210-BC2E-F71BF532D414}" type="datetimeFigureOut">
              <a:rPr lang="el-GR" smtClean="0"/>
              <a:t>24/5/2017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5052-DC47-42BF-A1F0-758384D75EB3}" type="slidenum">
              <a:rPr lang="el-GR" smtClean="0"/>
              <a:t>‹#›</a:t>
            </a:fld>
            <a:endParaRPr lang="el-GR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868" y="38438"/>
            <a:ext cx="848290" cy="107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6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CA124-4474-4210-BC2E-F71BF532D414}" type="datetimeFigureOut">
              <a:rPr lang="el-GR" smtClean="0"/>
              <a:t>24/5/2017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5052-DC47-42BF-A1F0-758384D75E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7070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CA124-4474-4210-BC2E-F71BF532D414}" type="datetimeFigureOut">
              <a:rPr lang="el-GR" smtClean="0"/>
              <a:t>24/5/2017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5052-DC47-42BF-A1F0-758384D75E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237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CA124-4474-4210-BC2E-F71BF532D414}" type="datetimeFigureOut">
              <a:rPr lang="el-GR" smtClean="0"/>
              <a:t>24/5/2017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5052-DC47-42BF-A1F0-758384D75EB3}" type="slidenum">
              <a:rPr lang="el-GR" smtClean="0"/>
              <a:t>‹#›</a:t>
            </a:fld>
            <a:endParaRPr lang="el-GR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868" y="38438"/>
            <a:ext cx="848290" cy="107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CA124-4474-4210-BC2E-F71BF532D414}" type="datetimeFigureOut">
              <a:rPr lang="el-GR" smtClean="0"/>
              <a:t>24/5/2017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5052-DC47-42BF-A1F0-758384D75EB3}" type="slidenum">
              <a:rPr lang="el-GR" smtClean="0"/>
              <a:t>‹#›</a:t>
            </a:fld>
            <a:endParaRPr lang="el-GR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868" y="38438"/>
            <a:ext cx="848290" cy="107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24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CA124-4474-4210-BC2E-F71BF532D414}" type="datetimeFigureOut">
              <a:rPr lang="el-GR" smtClean="0"/>
              <a:t>24/5/2017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A5052-DC47-42BF-A1F0-758384D75EB3}" type="slidenum">
              <a:rPr lang="el-GR" smtClean="0"/>
              <a:t>‹#›</a:t>
            </a:fld>
            <a:endParaRPr lang="el-GR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868" y="38438"/>
            <a:ext cx="848290" cy="107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6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841CA124-4474-4210-BC2E-F71BF532D414}" type="datetimeFigureOut">
              <a:rPr lang="el-GR" smtClean="0"/>
              <a:t>24/5/2017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FE6A5052-DC47-42BF-A1F0-758384D75E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4905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41CA124-4474-4210-BC2E-F71BF532D414}" type="datetimeFigureOut">
              <a:rPr lang="el-GR" smtClean="0"/>
              <a:t>24/5/2017</a:t>
            </a:fld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FE6A5052-DC47-42BF-A1F0-758384D75EB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71865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st4u.eu/en/mod_reports/online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st4u.eu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TEST4U Features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The interactive Testing, Training and Evaluation platform 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49924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Right vs Wrong answer</a:t>
            </a:r>
            <a:endParaRPr lang="el-GR" dirty="0"/>
          </a:p>
        </p:txBody>
      </p:sp>
      <p:pic>
        <p:nvPicPr>
          <p:cNvPr id="8194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6163" y="1107037"/>
            <a:ext cx="6251575" cy="4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/>
              <a:t>DILPOMA level questions</a:t>
            </a:r>
          </a:p>
          <a:p>
            <a:r>
              <a:rPr lang="en-US" dirty="0"/>
              <a:t>Special category – special technology!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TEST4U displays a comparison of the right and wrong solution for the DIPLOMA level questions.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know where things got messy! 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TEST4U displays the list of mistakes.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48343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Continue the test</a:t>
            </a:r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TEST4U Recovery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Computer crashes are no longer a headache!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Rely upon the TEST4U technology and continue practicing from the point right before the crash. </a:t>
            </a: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7986264"/>
              </p:ext>
            </p:extLst>
          </p:nvPr>
        </p:nvGraphicFramePr>
        <p:xfrm>
          <a:off x="4878198" y="1121974"/>
          <a:ext cx="6192007" cy="4000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Image" r:id="rId3" imgW="18285480" imgH="11533320" progId="Photoshop.Image.16">
                  <p:embed/>
                </p:oleObj>
              </mc:Choice>
              <mc:Fallback>
                <p:oleObj name="Image" r:id="rId3" imgW="18285480" imgH="1153332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78198" y="1121974"/>
                        <a:ext cx="6192007" cy="4000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7222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TOP 50</a:t>
            </a:r>
            <a:endParaRPr lang="el-GR" dirty="0"/>
          </a:p>
        </p:txBody>
      </p:sp>
      <p:pic>
        <p:nvPicPr>
          <p:cNvPr id="9218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7774" y="1119621"/>
            <a:ext cx="6251575" cy="4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/>
              <a:t>Are you among the top 50 candidates?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TEST4U increases the noble competition among students!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the end of a test ends, a list with the names of the top 50 students and their best times at this exam is displayed.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top 50 list is displayed for the students of a class and for the rest of the students in the Educational Institution.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89971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Descriptive Statistics of the class</a:t>
            </a:r>
            <a:endParaRPr lang="el-GR" dirty="0"/>
          </a:p>
        </p:txBody>
      </p:sp>
      <p:pic>
        <p:nvPicPr>
          <p:cNvPr id="10242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4552" y="1102843"/>
            <a:ext cx="6251575" cy="4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Descriptive statistics of the class at a glance!</a:t>
            </a:r>
          </a:p>
          <a:p>
            <a:r>
              <a:rPr lang="en-US" dirty="0"/>
              <a:t>When a test ends, students can see the descriptive statistics of the class. The same statistics are available for the teacher to access through the webpage. 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This table shows the progress of each student at a glance.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Green dot stands for 100% score achieved many times.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Orange dot stands for over 75% score achieved a few times.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 dot stands for below 75% every time.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dot stands for unfinished tests.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79845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Medals</a:t>
            </a:r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/>
              <a:t>Browsing the student’s medals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Completion of a task is rewarded with a medal. </a:t>
            </a:r>
          </a:p>
          <a:p>
            <a:r>
              <a:rPr lang="en-US" dirty="0"/>
              <a:t>Compared to: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rest of the classmates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the students worldwide who have completed the same test. </a:t>
            </a:r>
          </a:p>
          <a:p>
            <a:endParaRPr lang="el-GR" dirty="0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6188084"/>
              </p:ext>
            </p:extLst>
          </p:nvPr>
        </p:nvGraphicFramePr>
        <p:xfrm>
          <a:off x="4776675" y="1083870"/>
          <a:ext cx="6331591" cy="4777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Image" r:id="rId3" imgW="8380800" imgH="6323760" progId="Photoshop.Image.16">
                  <p:embed/>
                </p:oleObj>
              </mc:Choice>
              <mc:Fallback>
                <p:oleObj name="Image" r:id="rId3" imgW="8380800" imgH="63237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76675" y="1083870"/>
                        <a:ext cx="6331591" cy="47771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8" name="Picture 4" descr="featur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817" y="4355582"/>
            <a:ext cx="5202112" cy="239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461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Interactive results</a:t>
            </a:r>
            <a:endParaRPr lang="el-GR" dirty="0"/>
          </a:p>
        </p:txBody>
      </p:sp>
      <p:pic>
        <p:nvPicPr>
          <p:cNvPr id="12290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7774" y="1111232"/>
            <a:ext cx="6251575" cy="4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/>
              <a:t>TEST4U Results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Double click on each question to run it again at the results page.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TEST4U allows you to browse the mistakes without having to retake the whole test. </a:t>
            </a:r>
          </a:p>
        </p:txBody>
      </p:sp>
    </p:spTree>
    <p:extLst>
      <p:ext uri="{BB962C8B-B14F-4D97-AF65-F5344CB8AC3E}">
        <p14:creationId xmlns:p14="http://schemas.microsoft.com/office/powerpoint/2010/main" val="2618343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User’s </a:t>
            </a:r>
            <a:r>
              <a:rPr lang="en-US" b="1" u="sng" dirty="0" err="1"/>
              <a:t>Statistcs</a:t>
            </a:r>
            <a:endParaRPr lang="el-GR" dirty="0"/>
          </a:p>
        </p:txBody>
      </p:sp>
      <p:pic>
        <p:nvPicPr>
          <p:cNvPr id="13314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1969" y="1098649"/>
            <a:ext cx="6251575" cy="4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Candidates (students)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log in with their personal accounts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have access to their statistics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16273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Student’s Questions</a:t>
            </a:r>
            <a:endParaRPr lang="el-GR" dirty="0"/>
          </a:p>
        </p:txBody>
      </p:sp>
      <p:pic>
        <p:nvPicPr>
          <p:cNvPr id="14338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6163" y="1094454"/>
            <a:ext cx="6251575" cy="4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teacher can see and answer the student's inquires, about specific training questions in TEST4U.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11225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Question Reports</a:t>
            </a:r>
            <a:endParaRPr lang="el-GR" dirty="0"/>
          </a:p>
        </p:txBody>
      </p:sp>
      <p:pic>
        <p:nvPicPr>
          <p:cNvPr id="15362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7774" y="1102842"/>
            <a:ext cx="6251575" cy="4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/>
              <a:t>Constant review of Questions by the TEST4U support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user (student, teacher) can submit a report to the TEST4U support team concerning a problem spotted at a question. </a:t>
            </a:r>
            <a:br>
              <a:rPr lang="en-US" dirty="0"/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78332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Student’s management</a:t>
            </a:r>
            <a:r>
              <a:rPr lang="en-US" b="1" dirty="0"/>
              <a:t> </a:t>
            </a:r>
            <a:endParaRPr lang="el-GR" dirty="0"/>
          </a:p>
        </p:txBody>
      </p:sp>
      <p:pic>
        <p:nvPicPr>
          <p:cNvPr id="17410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6163" y="809228"/>
            <a:ext cx="6251575" cy="4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/>
              <a:t>Four types of TEST4U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are four types of users at TEST4U: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Students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Teachers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Secretaries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Administrators</a:t>
            </a:r>
            <a:br>
              <a:rPr lang="en-US" dirty="0"/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2847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Syllabus Selection</a:t>
            </a:r>
            <a:endParaRPr lang="el-GR" dirty="0"/>
          </a:p>
        </p:txBody>
      </p:sp>
      <p:pic>
        <p:nvPicPr>
          <p:cNvPr id="1026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1969" y="1115426"/>
            <a:ext cx="6251575" cy="4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TEST4U covers 100% the syllabi: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MOS 2016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MOS 2013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ICDL / ECDL</a:t>
            </a:r>
          </a:p>
          <a:p>
            <a:endParaRPr lang="en-US" dirty="0"/>
          </a:p>
          <a:p>
            <a:r>
              <a:rPr lang="en-US" dirty="0"/>
              <a:t>For both Core and Expert levels</a:t>
            </a:r>
          </a:p>
        </p:txBody>
      </p:sp>
    </p:spTree>
    <p:extLst>
      <p:ext uri="{BB962C8B-B14F-4D97-AF65-F5344CB8AC3E}">
        <p14:creationId xmlns:p14="http://schemas.microsoft.com/office/powerpoint/2010/main" val="3992150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Class management</a:t>
            </a:r>
            <a:r>
              <a:rPr lang="en-US" b="1" dirty="0"/>
              <a:t> </a:t>
            </a:r>
            <a:endParaRPr lang="el-GR" dirty="0"/>
          </a:p>
        </p:txBody>
      </p:sp>
      <p:pic>
        <p:nvPicPr>
          <p:cNvPr id="18434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357" y="1111231"/>
            <a:ext cx="6251575" cy="4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Add, delete and edit your classes.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13792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Classroom and Computer management</a:t>
            </a:r>
            <a:r>
              <a:rPr lang="en-US" b="1" dirty="0"/>
              <a:t> </a:t>
            </a:r>
            <a:endParaRPr lang="el-GR" dirty="0"/>
          </a:p>
        </p:txBody>
      </p:sp>
      <p:pic>
        <p:nvPicPr>
          <p:cNvPr id="19458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7774" y="1102843"/>
            <a:ext cx="6251575" cy="4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Add, delete, and edit the computers of each class. </a:t>
            </a:r>
            <a:br>
              <a:rPr lang="en-US" dirty="0"/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87666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Add Questions</a:t>
            </a:r>
            <a:r>
              <a:rPr lang="en-US" b="1" dirty="0"/>
              <a:t> </a:t>
            </a:r>
            <a:endParaRPr lang="el-GR" dirty="0"/>
          </a:p>
        </p:txBody>
      </p:sp>
      <p:pic>
        <p:nvPicPr>
          <p:cNvPr id="20482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1968" y="1094454"/>
            <a:ext cx="6251575" cy="4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/>
              <a:t>Add your own questions on your own!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module "Question creation“ allows you to enter your own questions. </a:t>
            </a:r>
          </a:p>
          <a:p>
            <a:r>
              <a:rPr lang="en-US" dirty="0"/>
              <a:t>These questions can be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Multiple choice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Matching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Text input type questions.</a:t>
            </a:r>
          </a:p>
        </p:txBody>
      </p:sp>
    </p:spTree>
    <p:extLst>
      <p:ext uri="{BB962C8B-B14F-4D97-AF65-F5344CB8AC3E}">
        <p14:creationId xmlns:p14="http://schemas.microsoft.com/office/powerpoint/2010/main" val="859486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Create your own tests</a:t>
            </a:r>
            <a:endParaRPr lang="el-GR" dirty="0"/>
          </a:p>
        </p:txBody>
      </p:sp>
      <p:pic>
        <p:nvPicPr>
          <p:cNvPr id="21506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357" y="1111232"/>
            <a:ext cx="6251575" cy="4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module "Question sets“ allows you to create your custom Questions 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 some of the existing questions.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Useful when you need to train our staff or examine your candidates on specific subjects.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85587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API</a:t>
            </a:r>
            <a:r>
              <a:rPr lang="en-US" b="1" dirty="0"/>
              <a:t> </a:t>
            </a:r>
            <a:endParaRPr lang="el-GR" dirty="0"/>
          </a:p>
        </p:txBody>
      </p:sp>
      <p:pic>
        <p:nvPicPr>
          <p:cNvPr id="22530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6163" y="1102843"/>
            <a:ext cx="6251575" cy="4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Through TEST4U API you can have access to most of test4u.eu data in order to connect your own application with TEST4U platform.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09388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Send SMS</a:t>
            </a:r>
            <a:r>
              <a:rPr lang="en-US" b="1" dirty="0"/>
              <a:t> </a:t>
            </a:r>
            <a:endParaRPr lang="el-GR" dirty="0"/>
          </a:p>
        </p:txBody>
      </p:sp>
      <p:pic>
        <p:nvPicPr>
          <p:cNvPr id="23554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357" y="1102842"/>
            <a:ext cx="6251575" cy="4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"SMS" module allows you to send 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Contact lists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Brief i.e. all the teachers of your school at once.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a timetable for SMS sending.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Automatically send SMS to your students on their birthday and on holidays such as Christmas, New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Send SMS to all of your students, or just the ones attending a class at the time being.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2071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Rest</a:t>
            </a:r>
            <a:r>
              <a:rPr lang="en-US" u="sng" dirty="0"/>
              <a:t>ri</a:t>
            </a:r>
            <a:r>
              <a:rPr lang="en-US" b="1" u="sng" dirty="0"/>
              <a:t>ction of Use</a:t>
            </a:r>
            <a:endParaRPr lang="el-GR" dirty="0"/>
          </a:p>
        </p:txBody>
      </p:sp>
      <p:pic>
        <p:nvPicPr>
          <p:cNvPr id="24578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4552" y="1102843"/>
            <a:ext cx="6251575" cy="4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module "Restrict Use“ allows you to restrict the use of TEST4U by your students to specific computers (e.g. your school computers).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1812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Evaluation </a:t>
            </a:r>
            <a:endParaRPr lang="el-GR" dirty="0"/>
          </a:p>
        </p:txBody>
      </p:sp>
      <p:pic>
        <p:nvPicPr>
          <p:cNvPr id="25602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8746" y="1107037"/>
            <a:ext cx="6251575" cy="4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Evaluation is a process which allows you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Evaluate candidates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Evaluate existing employees</a:t>
            </a:r>
          </a:p>
          <a:p>
            <a:br>
              <a:rPr lang="en-US" dirty="0"/>
            </a:br>
            <a:r>
              <a:rPr lang="en-US" dirty="0"/>
              <a:t>The module "Evaluation“ enables the evaluation option.</a:t>
            </a:r>
          </a:p>
          <a:p>
            <a:br>
              <a:rPr lang="en-US" dirty="0"/>
            </a:br>
            <a:r>
              <a:rPr lang="en-US" dirty="0"/>
              <a:t>Each candidate receives an </a:t>
            </a:r>
            <a:r>
              <a:rPr lang="en-US" b="1" dirty="0"/>
              <a:t>e-mail</a:t>
            </a:r>
            <a:r>
              <a:rPr lang="en-US" dirty="0"/>
              <a:t> about a test with questions and exercises at the contact details that you have entered. This is how you can evaluate many candidates in a short period of time.</a:t>
            </a:r>
          </a:p>
          <a:p>
            <a:r>
              <a:rPr lang="en-US" dirty="0"/>
              <a:t>Enter the candidate's contact information and the evaluation platform TEST4U sends you the password for each candidate.</a:t>
            </a:r>
          </a:p>
        </p:txBody>
      </p:sp>
    </p:spTree>
    <p:extLst>
      <p:ext uri="{BB962C8B-B14F-4D97-AF65-F5344CB8AC3E}">
        <p14:creationId xmlns:p14="http://schemas.microsoft.com/office/powerpoint/2010/main" val="29852719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Evaluation </a:t>
            </a:r>
            <a:endParaRPr lang="el-GR" dirty="0"/>
          </a:p>
        </p:txBody>
      </p:sp>
      <p:pic>
        <p:nvPicPr>
          <p:cNvPr id="27650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3606" y="982983"/>
            <a:ext cx="4764760" cy="541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featur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05" y="3216108"/>
            <a:ext cx="7288629" cy="254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784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Calendar</a:t>
            </a:r>
            <a:r>
              <a:rPr lang="en-US" b="1" dirty="0"/>
              <a:t> </a:t>
            </a:r>
            <a:endParaRPr lang="el-GR" dirty="0"/>
          </a:p>
        </p:txBody>
      </p:sp>
      <p:pic>
        <p:nvPicPr>
          <p:cNvPr id="28674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6163" y="1102842"/>
            <a:ext cx="6251575" cy="4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Calendar displays the name of the students who have their birthday. You can use this reminder to wish them "Happy Birthday".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7797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Categories of Questions</a:t>
            </a:r>
            <a:endParaRPr lang="el-GR" dirty="0"/>
          </a:p>
        </p:txBody>
      </p:sp>
      <p:pic>
        <p:nvPicPr>
          <p:cNvPr id="2050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1968" y="1113648"/>
            <a:ext cx="6251575" cy="4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Categorized Questions:</a:t>
            </a:r>
            <a:r>
              <a:rPr lang="en-US" dirty="0"/>
              <a:t> for targeted practice into distinct categories for better use during the semester and not just before the exams. 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Wrong Answers:</a:t>
            </a:r>
            <a:r>
              <a:rPr lang="en-US" dirty="0"/>
              <a:t> for practicing just at the questions that were answered wrongly. 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Random Set:</a:t>
            </a:r>
            <a:r>
              <a:rPr lang="en-US" dirty="0"/>
              <a:t> creation of a random set of questions for practice.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Question ID:</a:t>
            </a:r>
            <a:r>
              <a:rPr lang="en-US" dirty="0"/>
              <a:t> Go to a specific question! </a:t>
            </a:r>
            <a:br>
              <a:rPr lang="en-US" dirty="0"/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423368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Reports – Graphs</a:t>
            </a:r>
            <a:r>
              <a:rPr lang="en-US" b="1" dirty="0"/>
              <a:t> </a:t>
            </a:r>
            <a:endParaRPr lang="el-GR" dirty="0"/>
          </a:p>
        </p:txBody>
      </p:sp>
      <p:pic>
        <p:nvPicPr>
          <p:cNvPr id="29698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6163" y="1967046"/>
            <a:ext cx="6251575" cy="237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Login to </a:t>
            </a:r>
            <a:r>
              <a:rPr lang="en-US" b="1" dirty="0">
                <a:hlinkClick r:id="rId3"/>
              </a:rPr>
              <a:t>http://www.test4u.eu</a:t>
            </a:r>
            <a:r>
              <a:rPr lang="en-US" dirty="0"/>
              <a:t> to access the reports.</a:t>
            </a:r>
          </a:p>
          <a:p>
            <a:r>
              <a:rPr lang="en-US" dirty="0"/>
              <a:t>Reports provide you with some basic management information of your school. </a:t>
            </a:r>
          </a:p>
          <a:p>
            <a:r>
              <a:rPr lang="en-US" dirty="0"/>
              <a:t>You can see: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students who are logged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time consumption for each of them and each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tests performed at the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interesting graphs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95178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Reports – Graphs</a:t>
            </a:r>
            <a:r>
              <a:rPr lang="en-US" b="1" dirty="0"/>
              <a:t> </a:t>
            </a:r>
            <a:endParaRPr lang="el-GR" dirty="0"/>
          </a:p>
        </p:txBody>
      </p:sp>
      <p:pic>
        <p:nvPicPr>
          <p:cNvPr id="30722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598" y="1118638"/>
            <a:ext cx="6172200" cy="234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24" name="Picture 4" descr="featur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598" y="3551210"/>
            <a:ext cx="6203077" cy="257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578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Reports – Graphs</a:t>
            </a:r>
            <a:r>
              <a:rPr lang="en-US" b="1" dirty="0"/>
              <a:t> </a:t>
            </a:r>
            <a:endParaRPr lang="el-GR" dirty="0"/>
          </a:p>
        </p:txBody>
      </p:sp>
      <p:pic>
        <p:nvPicPr>
          <p:cNvPr id="31746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985" y="1108819"/>
            <a:ext cx="6313617" cy="245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1748" name="Picture 4" descr="featur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985" y="3759261"/>
            <a:ext cx="6313617" cy="241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71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Commercials</a:t>
            </a:r>
            <a:r>
              <a:rPr lang="en-US" b="1" dirty="0"/>
              <a:t> </a:t>
            </a:r>
            <a:endParaRPr lang="el-GR" dirty="0"/>
          </a:p>
        </p:txBody>
      </p:sp>
      <p:pic>
        <p:nvPicPr>
          <p:cNvPr id="32770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7774" y="1098648"/>
            <a:ext cx="6251575" cy="4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TEST4U disposes the module "Commercials" which can be used in order to display advertisements to your students during the test. </a:t>
            </a:r>
          </a:p>
          <a:p>
            <a:r>
              <a:rPr lang="en-US"/>
              <a:t>It </a:t>
            </a:r>
            <a:r>
              <a:rPr lang="en-US" dirty="0"/>
              <a:t>is completely customizable as to how often and which students will see these advertisements.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92364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21600" dirty="0"/>
              <a:t>more at: </a:t>
            </a:r>
            <a:r>
              <a:rPr lang="en-US" sz="21600" dirty="0">
                <a:solidFill>
                  <a:schemeClr val="accent1"/>
                </a:solidFill>
                <a:hlinkClick r:id="rId2"/>
              </a:rPr>
              <a:t>www.test4u.eu</a:t>
            </a:r>
            <a:r>
              <a:rPr lang="en-US" sz="21600" dirty="0">
                <a:solidFill>
                  <a:schemeClr val="accent1"/>
                </a:solidFill>
              </a:rPr>
              <a:t> </a:t>
            </a:r>
            <a:endParaRPr lang="en-US" sz="2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741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Time Control</a:t>
            </a:r>
            <a:endParaRPr lang="el-GR" dirty="0"/>
          </a:p>
        </p:txBody>
      </p:sp>
      <p:pic>
        <p:nvPicPr>
          <p:cNvPr id="3074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3580" y="1115426"/>
            <a:ext cx="6251575" cy="4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/>
          <a:p>
            <a:r>
              <a:rPr lang="en-US" dirty="0"/>
              <a:t>Define a time limit for each question to elevate the level of difficulty.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9469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Test settings</a:t>
            </a:r>
            <a:endParaRPr lang="el-GR" dirty="0"/>
          </a:p>
        </p:txBody>
      </p:sp>
      <p:pic>
        <p:nvPicPr>
          <p:cNvPr id="4098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1138" y="1858169"/>
            <a:ext cx="53816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More settings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Question in random order.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Display questions in the SAME order (useful during teaching in a group of students)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Simulate Examination process: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Disable the Wrong or Right notification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terminate the test when the time is up.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28416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Examination environment</a:t>
            </a:r>
            <a:endParaRPr lang="el-GR" dirty="0"/>
          </a:p>
        </p:txBody>
      </p:sp>
      <p:pic>
        <p:nvPicPr>
          <p:cNvPr id="5122" name="Picture 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7774" y="1115426"/>
            <a:ext cx="6251575" cy="4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Students become familiar with the Exams.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TEST4U environment is the same as the Examination environment.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50864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Help</a:t>
            </a:r>
            <a:br>
              <a:rPr lang="en-US" dirty="0"/>
            </a:br>
            <a:endParaRPr lang="el-GR" dirty="0"/>
          </a:p>
        </p:txBody>
      </p:sp>
      <p:pic>
        <p:nvPicPr>
          <p:cNvPr id="6156" name="Picture 12" descr="feature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4047" y="1115426"/>
            <a:ext cx="6251575" cy="468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49462"/>
            <a:ext cx="3932237" cy="3811588"/>
          </a:xfrm>
        </p:spPr>
        <p:txBody>
          <a:bodyPr/>
          <a:lstStyle/>
          <a:p>
            <a:r>
              <a:rPr lang="en-US" dirty="0"/>
              <a:t>Brief guidance for the functions of the program </a:t>
            </a:r>
            <a:endParaRPr lang="el-GR" dirty="0"/>
          </a:p>
        </p:txBody>
      </p:sp>
      <p:pic>
        <p:nvPicPr>
          <p:cNvPr id="6154" name="Picture 10" descr="featur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749" y="2594643"/>
            <a:ext cx="257175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136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Pause or Save a test</a:t>
            </a:r>
            <a:endParaRPr lang="el-GR" dirty="0"/>
          </a:p>
        </p:txBody>
      </p:sp>
      <p:pic>
        <p:nvPicPr>
          <p:cNvPr id="8" name="Θέση περιεχομένου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6692" y="1102843"/>
            <a:ext cx="6251575" cy="4688681"/>
          </a:xfrm>
          <a:prstGeom prst="rect">
            <a:avLst/>
          </a:prstGeom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Temporarily stop the test by clicking at:  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Option to save the test and terminate the application. 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next time TEST4U runs, the student is asked to continue the saved test.</a:t>
            </a:r>
            <a:endParaRPr lang="el-GR" dirty="0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010" y="3045462"/>
            <a:ext cx="257175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54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Video-Solutions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1968" y="1115427"/>
            <a:ext cx="6251575" cy="4688681"/>
          </a:xfrm>
          <a:prstGeom prst="rect">
            <a:avLst/>
          </a:prstGeom>
        </p:spPr>
      </p:pic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TEST4U is much like a dedicated private instructor!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question is accompanied by a brief video with the right way to solve it.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Watch the video solution after a wrong answer or while trying to answer for better understanding.</a:t>
            </a:r>
          </a:p>
        </p:txBody>
      </p:sp>
    </p:spTree>
    <p:extLst>
      <p:ext uri="{BB962C8B-B14F-4D97-AF65-F5344CB8AC3E}">
        <p14:creationId xmlns:p14="http://schemas.microsoft.com/office/powerpoint/2010/main" val="4438362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itierfähig">
  <a:themeElements>
    <a:clrScheme name="Zitierfähig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Zitierfähig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Zitierfähig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ACECE1E4-636E-48DB-87ED-4A76DC93378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TM03457503[[fn=Zitierfähig]]</Template>
  <TotalTime>3436</TotalTime>
  <Words>762</Words>
  <Application>Microsoft Office PowerPoint</Application>
  <PresentationFormat>Ευρεία οθόνη</PresentationFormat>
  <Paragraphs>133</Paragraphs>
  <Slides>34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34</vt:i4>
      </vt:variant>
    </vt:vector>
  </HeadingPairs>
  <TitlesOfParts>
    <vt:vector size="40" baseType="lpstr">
      <vt:lpstr>Arial</vt:lpstr>
      <vt:lpstr>Century Gothic</vt:lpstr>
      <vt:lpstr>Wingdings</vt:lpstr>
      <vt:lpstr>Wingdings 2</vt:lpstr>
      <vt:lpstr>Zitierfähig</vt:lpstr>
      <vt:lpstr>Image</vt:lpstr>
      <vt:lpstr>TEST4U Features</vt:lpstr>
      <vt:lpstr>Syllabus Selection</vt:lpstr>
      <vt:lpstr>Categories of Questions</vt:lpstr>
      <vt:lpstr>Time Control</vt:lpstr>
      <vt:lpstr>Test settings</vt:lpstr>
      <vt:lpstr>Examination environment</vt:lpstr>
      <vt:lpstr>Help </vt:lpstr>
      <vt:lpstr>Pause or Save a test</vt:lpstr>
      <vt:lpstr>Video-Solutions</vt:lpstr>
      <vt:lpstr>Right vs Wrong answer</vt:lpstr>
      <vt:lpstr>Continue the test</vt:lpstr>
      <vt:lpstr>TOP 50</vt:lpstr>
      <vt:lpstr>Descriptive Statistics of the class</vt:lpstr>
      <vt:lpstr>Medals</vt:lpstr>
      <vt:lpstr>Interactive results</vt:lpstr>
      <vt:lpstr>User’s Statistcs</vt:lpstr>
      <vt:lpstr>Student’s Questions</vt:lpstr>
      <vt:lpstr>Question Reports</vt:lpstr>
      <vt:lpstr>Student’s management </vt:lpstr>
      <vt:lpstr>Class management </vt:lpstr>
      <vt:lpstr>Classroom and Computer management </vt:lpstr>
      <vt:lpstr>Add Questions </vt:lpstr>
      <vt:lpstr>Create your own tests</vt:lpstr>
      <vt:lpstr>API </vt:lpstr>
      <vt:lpstr>Send SMS </vt:lpstr>
      <vt:lpstr>Restriction of Use</vt:lpstr>
      <vt:lpstr>Evaluation </vt:lpstr>
      <vt:lpstr>Evaluation </vt:lpstr>
      <vt:lpstr>Calendar </vt:lpstr>
      <vt:lpstr>Reports – Graphs </vt:lpstr>
      <vt:lpstr>Reports – Graphs </vt:lpstr>
      <vt:lpstr>Reports – Graphs </vt:lpstr>
      <vt:lpstr>Commercials 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TEST4U Features</dc:title>
  <dc:creator>DIPLOMA</dc:creator>
  <cp:lastModifiedBy>DIPLOMA</cp:lastModifiedBy>
  <cp:revision>41</cp:revision>
  <dcterms:created xsi:type="dcterms:W3CDTF">2017-05-18T13:49:57Z</dcterms:created>
  <dcterms:modified xsi:type="dcterms:W3CDTF">2017-05-24T11:02:59Z</dcterms:modified>
</cp:coreProperties>
</file>