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553B3-029A-48EC-AACC-FFAE1E7B458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4B042-7D3F-4CCF-B940-2696D604702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BE7F0-3026-475A-9E1A-248D614D67A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270F2-C7D1-4A16-B6F2-2A4919397B5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3147C-6F8C-48C8-9D0A-2999DE7C617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07951-394C-404F-A1D8-73CFE36B4D0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7F6E9-FB63-436B-A630-3BF808F3C49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2863-545F-4808-A07D-7E27405077D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DF787-DF60-444F-9202-524686AC32F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5C2FA-F147-43FD-982D-A5F28A84E6E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9829E-31EC-4356-B12B-565A3F0700B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A51B43-97F1-4FF4-8A82-A425CAB650CA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EAEAEA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74888"/>
            <a:ext cx="9144000" cy="1752600"/>
          </a:xfrm>
        </p:spPr>
        <p:txBody>
          <a:bodyPr/>
          <a:lstStyle/>
          <a:p>
            <a:r>
              <a:rPr lang="el-GR"/>
              <a:t>Ευχαριστούμε για την προσοχή σας</a:t>
            </a:r>
          </a:p>
          <a:p>
            <a:endParaRPr lang="el-GR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3690938" y="3074988"/>
            <a:ext cx="1800225" cy="1800225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 animBg="1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Προβολή στην οθόνη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3" baseType="lpstr">
      <vt:lpstr>Arial</vt:lpstr>
      <vt:lpstr>Προεπιλεγμένη σχεδίαση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Στέλιος Λαμπρόπουλος</dc:creator>
  <cp:lastModifiedBy>user7</cp:lastModifiedBy>
  <cp:revision>2</cp:revision>
  <dcterms:created xsi:type="dcterms:W3CDTF">2010-05-31T12:19:06Z</dcterms:created>
  <dcterms:modified xsi:type="dcterms:W3CDTF">2010-07-12T07:59:16Z</dcterms:modified>
</cp:coreProperties>
</file>