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2D00D-B0CC-4862-B0B9-32AFA373FD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238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AC7829-D186-4119-9B89-78D1D5A9F0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01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FDAFB9-5BF3-4E9E-B9DE-166CCCA05C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565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BA0FE4-275D-4997-A9C1-964C6A7895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418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95FA05-8911-4B4F-8C76-EC65EF5AE8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648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0E6B1B-C0E0-4902-9D70-E5EABC0193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483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E5394-A563-43F0-8BFE-B13603E213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64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83B7FC-E974-4A11-BF5B-9BCCD335C9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949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4AFD04-74B8-45FB-ADEB-7C605F57CA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9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7EB1AD-CADB-45E2-A006-26E31CF52C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553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E6BDC1-C276-4224-9422-83F579B1F4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49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3D21A0F-0F0A-4E93-A6A7-2532E1BAF93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rgbClr val="EAEAEA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274888"/>
            <a:ext cx="9144000" cy="1752600"/>
          </a:xfrm>
        </p:spPr>
        <p:txBody>
          <a:bodyPr/>
          <a:lstStyle/>
          <a:p>
            <a:r>
              <a:rPr lang="en-US"/>
              <a:t>Thank you for your time</a:t>
            </a:r>
            <a:endParaRPr lang="el-GR"/>
          </a:p>
          <a:p>
            <a:endParaRPr lang="el-GR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3690938" y="3074988"/>
            <a:ext cx="1800225" cy="1800225"/>
          </a:xfrm>
          <a:prstGeom prst="smileyFace">
            <a:avLst>
              <a:gd name="adj" fmla="val 4653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  <p:bldP spid="2052" grpId="0" animBg="1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Custom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Στέλιος Λαμπρόπουλος</dc:creator>
  <cp:lastModifiedBy>john</cp:lastModifiedBy>
  <cp:revision>4</cp:revision>
  <dcterms:created xsi:type="dcterms:W3CDTF">2010-05-31T12:19:06Z</dcterms:created>
  <dcterms:modified xsi:type="dcterms:W3CDTF">2013-08-01T09:07:46Z</dcterms:modified>
</cp:coreProperties>
</file>